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>
            <a:extLst>
              <a:ext uri="{FF2B5EF4-FFF2-40B4-BE49-F238E27FC236}">
                <a16:creationId xmlns:a16="http://schemas.microsoft.com/office/drawing/2014/main" id="{9AD5AE5C-A30B-FDFD-3F4F-F793D10DE9B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510731"/>
            <a:ext cx="10612041" cy="238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/>
            </a:lvl1pPr>
          </a:lstStyle>
          <a:p>
            <a:r>
              <a:rPr lang="en-US" altLang="ko-KR" dirty="0"/>
              <a:t>Presentation Title </a:t>
            </a:r>
            <a:endParaRPr lang="ko-KR" altLang="en-US" dirty="0"/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A995D583-4E95-C1FD-5562-5D3380FBC9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3897" y="4558082"/>
            <a:ext cx="10612040" cy="5358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Presenting</a:t>
            </a:r>
            <a:r>
              <a:rPr lang="ko-KR" altLang="en-US" dirty="0"/>
              <a:t> </a:t>
            </a:r>
            <a:r>
              <a:rPr lang="en-US" altLang="ko-KR" dirty="0"/>
              <a:t>Author’s Name</a:t>
            </a:r>
            <a:endParaRPr lang="ko-KR" altLang="en-US" dirty="0"/>
          </a:p>
        </p:txBody>
      </p:sp>
      <p:sp>
        <p:nvSpPr>
          <p:cNvPr id="12" name="텍스트 개체 틀 2">
            <a:extLst>
              <a:ext uri="{FF2B5EF4-FFF2-40B4-BE49-F238E27FC236}">
                <a16:creationId xmlns:a16="http://schemas.microsoft.com/office/drawing/2014/main" id="{5411EB08-C17D-52E9-6453-E5ECD30EB0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93896" y="5263762"/>
            <a:ext cx="10612041" cy="5358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i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136960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3">
            <a:extLst>
              <a:ext uri="{FF2B5EF4-FFF2-40B4-BE49-F238E27FC236}">
                <a16:creationId xmlns:a16="http://schemas.microsoft.com/office/drawing/2014/main" id="{3615E5CF-676A-714F-F06E-EB49689627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12" name="텍스트 개체 틀 2">
            <a:extLst>
              <a:ext uri="{FF2B5EF4-FFF2-40B4-BE49-F238E27FC236}">
                <a16:creationId xmlns:a16="http://schemas.microsoft.com/office/drawing/2014/main" id="{49CE1F1F-1BDE-E664-00B5-264C669A67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183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ho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3">
            <a:extLst>
              <a:ext uri="{FF2B5EF4-FFF2-40B4-BE49-F238E27FC236}">
                <a16:creationId xmlns:a16="http://schemas.microsoft.com/office/drawing/2014/main" id="{34FE88D1-0A53-14AA-2625-B81CDABDF3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Methods</a:t>
            </a:r>
            <a:endParaRPr lang="ko-KR" altLang="en-US" dirty="0"/>
          </a:p>
        </p:txBody>
      </p:sp>
      <p:sp>
        <p:nvSpPr>
          <p:cNvPr id="12" name="텍스트 개체 틀 2">
            <a:extLst>
              <a:ext uri="{FF2B5EF4-FFF2-40B4-BE49-F238E27FC236}">
                <a16:creationId xmlns:a16="http://schemas.microsoft.com/office/drawing/2014/main" id="{AE129230-100F-B713-43EB-C75E45C479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894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3">
            <a:extLst>
              <a:ext uri="{FF2B5EF4-FFF2-40B4-BE49-F238E27FC236}">
                <a16:creationId xmlns:a16="http://schemas.microsoft.com/office/drawing/2014/main" id="{B66CEC7F-063D-BB92-1422-9647592F7D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Results</a:t>
            </a:r>
            <a:endParaRPr lang="ko-KR" altLang="en-US" dirty="0"/>
          </a:p>
        </p:txBody>
      </p:sp>
      <p:sp>
        <p:nvSpPr>
          <p:cNvPr id="7" name="텍스트 개체 틀 2">
            <a:extLst>
              <a:ext uri="{FF2B5EF4-FFF2-40B4-BE49-F238E27FC236}">
                <a16:creationId xmlns:a16="http://schemas.microsoft.com/office/drawing/2014/main" id="{DBF5B431-9725-EC91-1EAA-7CFD3113B81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245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3">
            <a:extLst>
              <a:ext uri="{FF2B5EF4-FFF2-40B4-BE49-F238E27FC236}">
                <a16:creationId xmlns:a16="http://schemas.microsoft.com/office/drawing/2014/main" id="{B377C913-A1DC-FB8C-351C-B0C0E5CDDD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1430EB-33BF-DFDA-B831-789E4756CC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401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35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다채로움, 그래픽, 스크린샷, 라인이(가) 표시된 사진&#10;&#10;자동 생성된 설명">
            <a:extLst>
              <a:ext uri="{FF2B5EF4-FFF2-40B4-BE49-F238E27FC236}">
                <a16:creationId xmlns:a16="http://schemas.microsoft.com/office/drawing/2014/main" id="{A84A26C9-2B0F-19A7-AF69-A27B19D8E4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274013" y="2"/>
            <a:ext cx="917981" cy="636253"/>
          </a:xfrm>
          <a:prstGeom prst="rect">
            <a:avLst/>
          </a:prstGeom>
        </p:spPr>
      </p:pic>
      <p:pic>
        <p:nvPicPr>
          <p:cNvPr id="10" name="그림 9" descr="그래픽, 폰트, 그래픽 디자인, 디자인이(가) 표시된 사진&#10;&#10;자동 생성된 설명">
            <a:extLst>
              <a:ext uri="{FF2B5EF4-FFF2-40B4-BE49-F238E27FC236}">
                <a16:creationId xmlns:a16="http://schemas.microsoft.com/office/drawing/2014/main" id="{CCE25B66-605B-AC46-09C3-21FBA354EEE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561" y="279162"/>
            <a:ext cx="1423120" cy="280236"/>
          </a:xfrm>
          <a:prstGeom prst="rect">
            <a:avLst/>
          </a:prstGeom>
        </p:spPr>
      </p:pic>
      <p:pic>
        <p:nvPicPr>
          <p:cNvPr id="15" name="그림 14" descr="로고, 스크린샷, 상징, 폰트이(가) 표시된 사진&#10;&#10;자동 생성된 설명">
            <a:extLst>
              <a:ext uri="{FF2B5EF4-FFF2-40B4-BE49-F238E27FC236}">
                <a16:creationId xmlns:a16="http://schemas.microsoft.com/office/drawing/2014/main" id="{983ACAA9-0FDF-307E-C76D-9E47C402461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251" y="6386622"/>
            <a:ext cx="1526625" cy="32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0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>
            <a:extLst>
              <a:ext uri="{FF2B5EF4-FFF2-40B4-BE49-F238E27FC236}">
                <a16:creationId xmlns:a16="http://schemas.microsoft.com/office/drawing/2014/main" id="{BE18FF7C-C4C0-6016-A398-1BC0997EA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부제목 7">
            <a:extLst>
              <a:ext uri="{FF2B5EF4-FFF2-40B4-BE49-F238E27FC236}">
                <a16:creationId xmlns:a16="http://schemas.microsoft.com/office/drawing/2014/main" id="{0E699807-6963-F031-CA4D-186496E0ED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D6E7A786-AAAA-3C7C-89EA-D348BCDCD7F6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00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96C8C21-C5A0-68BD-F1BF-864266BD1E07}"/>
              </a:ext>
            </a:extLst>
          </p:cNvPr>
          <p:cNvSpPr txBox="1"/>
          <p:nvPr/>
        </p:nvSpPr>
        <p:spPr>
          <a:xfrm>
            <a:off x="368299" y="228600"/>
            <a:ext cx="768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prstClr val="black"/>
                </a:solidFill>
                <a:latin typeface="Arial"/>
                <a:ea typeface="나눔고딕"/>
              </a:rPr>
              <a:t>Disclosure of Conflict of Interest</a:t>
            </a:r>
          </a:p>
        </p:txBody>
      </p:sp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65E19C51-40B8-DBCF-38F7-341D2FC0984F}"/>
              </a:ext>
            </a:extLst>
          </p:cNvPr>
          <p:cNvSpPr txBox="1"/>
          <p:nvPr/>
        </p:nvSpPr>
        <p:spPr>
          <a:xfrm>
            <a:off x="2098270" y="325313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Consultancy/advisory role for: XXX, Inc.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Patents and royalties from: YYY, Inc.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Honoraria from: ZZZ Corporation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Grant/Research funding from: XXX Corporation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Employee of: YYY Corporation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Other remuneration from: ZZZ Corporation</a:t>
            </a:r>
          </a:p>
        </p:txBody>
      </p:sp>
      <p:sp>
        <p:nvSpPr>
          <p:cNvPr id="9" name="テキスト ボックス 5">
            <a:extLst>
              <a:ext uri="{FF2B5EF4-FFF2-40B4-BE49-F238E27FC236}">
                <a16:creationId xmlns:a16="http://schemas.microsoft.com/office/drawing/2014/main" id="{4F305C69-8EFA-0EAB-B3FF-B87CB7DB116E}"/>
              </a:ext>
            </a:extLst>
          </p:cNvPr>
          <p:cNvSpPr txBox="1"/>
          <p:nvPr/>
        </p:nvSpPr>
        <p:spPr>
          <a:xfrm>
            <a:off x="1522714" y="13079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0" name="テキスト ボックス 7">
            <a:extLst>
              <a:ext uri="{FF2B5EF4-FFF2-40B4-BE49-F238E27FC236}">
                <a16:creationId xmlns:a16="http://schemas.microsoft.com/office/drawing/2014/main" id="{444F6132-A583-CA2E-658D-95F0757CD61E}"/>
              </a:ext>
            </a:extLst>
          </p:cNvPr>
          <p:cNvSpPr txBox="1"/>
          <p:nvPr/>
        </p:nvSpPr>
        <p:spPr>
          <a:xfrm>
            <a:off x="1488434" y="203991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solidFill>
                  <a:prstClr val="black"/>
                </a:solidFill>
                <a:latin typeface="Arial"/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solidFill>
                  <a:prstClr val="black"/>
                </a:solidFill>
                <a:latin typeface="Arial"/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F3D3C6-7656-759E-87DF-8A9DCD0D70A7}"/>
              </a:ext>
            </a:extLst>
          </p:cNvPr>
          <p:cNvSpPr txBox="1"/>
          <p:nvPr/>
        </p:nvSpPr>
        <p:spPr>
          <a:xfrm>
            <a:off x="5581984" y="599703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rgbClr val="0070C0"/>
                </a:solidFill>
                <a:latin typeface="Arial"/>
                <a:ea typeface="나눔고딕"/>
              </a:rPr>
              <a:t>Contact Email for Inquiries: </a:t>
            </a:r>
          </a:p>
        </p:txBody>
      </p:sp>
    </p:spTree>
    <p:extLst>
      <p:ext uri="{BB962C8B-B14F-4D97-AF65-F5344CB8AC3E}">
        <p14:creationId xmlns:p14="http://schemas.microsoft.com/office/powerpoint/2010/main" val="137343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849C83-4BC6-9AA5-109E-4AECD3A94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D3B79E0-14F9-A9F0-8227-EFEA8DA382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912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34198B85-B5DB-2F6E-C947-C82CDD31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7B5C42-0C7E-6AC6-545F-F6E2C5E716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0213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BC5B4320-C45F-43EE-174C-2D79F1D9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98868D3-3E82-23DC-870A-14B4882C14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237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966F6D-D612-E84C-1AC2-84DC72214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F611780-7EE0-114D-F996-8E5E3FA953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795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887857"/>
      </p:ext>
    </p:extLst>
  </p:cSld>
  <p:clrMapOvr>
    <a:masterClrMapping/>
  </p:clrMapOvr>
</p:sld>
</file>

<file path=ppt/theme/theme1.xml><?xml version="1.0" encoding="utf-8"?>
<a:theme xmlns:a="http://schemas.openxmlformats.org/drawingml/2006/main" name="STS 202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79</Words>
  <Application>Microsoft Office PowerPoint</Application>
  <PresentationFormat>와이드스크린</PresentationFormat>
  <Paragraphs>11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STS 2023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손 윤지</dc:creator>
  <cp:lastModifiedBy>손 윤지</cp:lastModifiedBy>
  <cp:revision>4</cp:revision>
  <dcterms:created xsi:type="dcterms:W3CDTF">2023-07-12T07:40:22Z</dcterms:created>
  <dcterms:modified xsi:type="dcterms:W3CDTF">2023-07-13T09:46:40Z</dcterms:modified>
</cp:coreProperties>
</file>